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8" r:id="rId2"/>
    <p:sldId id="344" r:id="rId3"/>
    <p:sldId id="345" r:id="rId4"/>
    <p:sldId id="346" r:id="rId5"/>
    <p:sldId id="347" r:id="rId6"/>
    <p:sldId id="293" r:id="rId7"/>
    <p:sldId id="358" r:id="rId8"/>
    <p:sldId id="266" r:id="rId9"/>
    <p:sldId id="350" r:id="rId10"/>
    <p:sldId id="362" r:id="rId11"/>
    <p:sldId id="361" r:id="rId12"/>
    <p:sldId id="319" r:id="rId13"/>
    <p:sldId id="320" r:id="rId14"/>
    <p:sldId id="354" r:id="rId15"/>
    <p:sldId id="355" r:id="rId16"/>
    <p:sldId id="331" r:id="rId17"/>
    <p:sldId id="368" r:id="rId18"/>
    <p:sldId id="369" r:id="rId19"/>
    <p:sldId id="356" r:id="rId20"/>
    <p:sldId id="357" r:id="rId21"/>
    <p:sldId id="325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327" r:id="rId32"/>
    <p:sldId id="267" r:id="rId33"/>
    <p:sldId id="268" r:id="rId34"/>
    <p:sldId id="333" r:id="rId35"/>
    <p:sldId id="332" r:id="rId36"/>
    <p:sldId id="313" r:id="rId37"/>
    <p:sldId id="314" r:id="rId38"/>
    <p:sldId id="315" r:id="rId39"/>
    <p:sldId id="340" r:id="rId40"/>
    <p:sldId id="341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99"/>
    <p:restoredTop sz="94305"/>
  </p:normalViewPr>
  <p:slideViewPr>
    <p:cSldViewPr snapToGrid="0" snapToObjects="1">
      <p:cViewPr varScale="1">
        <p:scale>
          <a:sx n="76" d="100"/>
          <a:sy n="76" d="100"/>
        </p:scale>
        <p:origin x="192" y="9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7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37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3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791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194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14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72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329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240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152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12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4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6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85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72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1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30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23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18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9.xm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Relationship Id="rId9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18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Relationship Id="rId9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jpg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microsoft.com/office/2007/relationships/hdphoto" Target="../media/hdphoto5.wdp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6.jp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8.jpg"/><Relationship Id="rId4" Type="http://schemas.openxmlformats.org/officeDocument/2006/relationships/image" Target="../media/image1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microsoft.com/office/2007/relationships/hdphoto" Target="../media/hdphoto5.wdp"/><Relationship Id="rId3" Type="http://schemas.openxmlformats.org/officeDocument/2006/relationships/image" Target="../media/image18.jpg"/><Relationship Id="rId7" Type="http://schemas.microsoft.com/office/2007/relationships/hdphoto" Target="../media/hdphoto7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microsoft.com/office/2007/relationships/hdphoto" Target="../media/hdphoto4.wdp"/><Relationship Id="rId5" Type="http://schemas.openxmlformats.org/officeDocument/2006/relationships/image" Target="../media/image17.gif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6.jpg"/><Relationship Id="rId9" Type="http://schemas.openxmlformats.org/officeDocument/2006/relationships/image" Target="../media/image19.jpg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microsoft.com/office/2007/relationships/hdphoto" Target="../media/hdphoto5.wdp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tiff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7.gif"/><Relationship Id="rId5" Type="http://schemas.microsoft.com/office/2007/relationships/hdphoto" Target="../media/hdphoto4.wdp"/><Relationship Id="rId10" Type="http://schemas.openxmlformats.org/officeDocument/2006/relationships/image" Target="../media/image16.jp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26.jpg"/><Relationship Id="rId10" Type="http://schemas.microsoft.com/office/2007/relationships/hdphoto" Target="../media/hdphoto5.wdp"/><Relationship Id="rId4" Type="http://schemas.openxmlformats.org/officeDocument/2006/relationships/image" Target="../media/image17.gif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gif"/><Relationship Id="rId5" Type="http://schemas.microsoft.com/office/2007/relationships/hdphoto" Target="../media/hdphoto4.wdp"/><Relationship Id="rId10" Type="http://schemas.openxmlformats.org/officeDocument/2006/relationships/image" Target="../media/image16.jp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" Target="slide36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slide" Target="slide37.xml"/><Relationship Id="rId4" Type="http://schemas.openxmlformats.org/officeDocument/2006/relationships/image" Target="../media/image1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36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10" Type="http://schemas.microsoft.com/office/2007/relationships/hdphoto" Target="../media/hdphoto5.wdp"/><Relationship Id="rId4" Type="http://schemas.openxmlformats.org/officeDocument/2006/relationships/slide" Target="slide38.xml"/><Relationship Id="rId9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8.jpg"/><Relationship Id="rId10" Type="http://schemas.microsoft.com/office/2007/relationships/hdphoto" Target="../media/hdphoto5.wdp"/><Relationship Id="rId4" Type="http://schemas.openxmlformats.org/officeDocument/2006/relationships/image" Target="../media/image17.gif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2.png"/><Relationship Id="rId7" Type="http://schemas.openxmlformats.org/officeDocument/2006/relationships/slide" Target="slide1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slide" Target="slide18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2.xml"/><Relationship Id="rId10" Type="http://schemas.openxmlformats.org/officeDocument/2006/relationships/image" Target="../media/image13.jpg"/><Relationship Id="rId4" Type="http://schemas.microsoft.com/office/2007/relationships/hdphoto" Target="../media/hdphoto6.wdp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Free-Rider</a:t>
            </a:r>
          </a:p>
        </p:txBody>
      </p:sp>
    </p:spTree>
    <p:extLst>
      <p:ext uri="{BB962C8B-B14F-4D97-AF65-F5344CB8AC3E}">
        <p14:creationId xmlns:p14="http://schemas.microsoft.com/office/powerpoint/2010/main" val="163521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40_6609269097.jpg">
            <a:extLst>
              <a:ext uri="{FF2B5EF4-FFF2-40B4-BE49-F238E27FC236}">
                <a16:creationId xmlns:a16="http://schemas.microsoft.com/office/drawing/2014/main" id="{4CB69605-F188-E64A-97E2-4325791872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>
            <a:extLst>
              <a:ext uri="{FF2B5EF4-FFF2-40B4-BE49-F238E27FC236}">
                <a16:creationId xmlns:a16="http://schemas.microsoft.com/office/drawing/2014/main" id="{FDC0CD16-F382-4044-9813-C62D5C199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25" name="Picture 24" descr="imageedit_5_2274522200.jpg">
            <a:extLst>
              <a:ext uri="{FF2B5EF4-FFF2-40B4-BE49-F238E27FC236}">
                <a16:creationId xmlns:a16="http://schemas.microsoft.com/office/drawing/2014/main" id="{419C2671-96B8-AD4D-BB51-A395AE2875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29" name="Picture 28" descr="imageedit_13_5194653768.jpg">
            <a:extLst>
              <a:ext uri="{FF2B5EF4-FFF2-40B4-BE49-F238E27FC236}">
                <a16:creationId xmlns:a16="http://schemas.microsoft.com/office/drawing/2014/main" id="{8F06AD05-A4C1-BC43-9833-A6F5BC568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dirty="0"/>
              <a:t>Didn’t </a:t>
            </a:r>
            <a:r>
              <a:rPr lang="en-US" b="1" i="1" dirty="0"/>
              <a:t>want</a:t>
            </a:r>
            <a:r>
              <a:rPr lang="en-US" i="1" dirty="0"/>
              <a:t> to</a:t>
            </a:r>
            <a:r>
              <a:rPr lang="en-US" dirty="0"/>
              <a:t> put her plant in the garden. So she plants</a:t>
            </a:r>
            <a:r>
              <a:rPr lang="en-US" b="1" dirty="0"/>
              <a:t> hers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1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2" name="Picture 11" descr="imageedit_5_2274522200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4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4" name="Picture 13" descr="imageedit_5_2274522200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6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3965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or you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5" name="Picture 14" descr="imageedit_5_2274522200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23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a little or a lot?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kind of don’t like her or really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3" name="Picture 12" descr="imageedit_5_2274522200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08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pic>
        <p:nvPicPr>
          <p:cNvPr id="25" name="Picture 24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32990"/>
            <a:ext cx="1332330" cy="1613925"/>
          </a:xfrm>
          <a:prstGeom prst="rect">
            <a:avLst/>
          </a:prstGeom>
        </p:spPr>
      </p:pic>
      <p:pic>
        <p:nvPicPr>
          <p:cNvPr id="31" name="Picture 30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4" y="3748307"/>
            <a:ext cx="1287646" cy="1583615"/>
          </a:xfrm>
          <a:prstGeom prst="rect">
            <a:avLst/>
          </a:prstGeom>
        </p:spPr>
      </p:pic>
      <p:pic>
        <p:nvPicPr>
          <p:cNvPr id="32" name="Picture 31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748308"/>
            <a:ext cx="1297211" cy="1529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8" name="Picture 17" descr="imageedit_13_5194653768.jp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730" y="5993015"/>
            <a:ext cx="534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her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2377351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3" name="Picture 12" descr="imageedit_13_5194653768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14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4" name="Picture 13" descr="imageedit_13_519465376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6711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or you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7" name="Picture 16" descr="imageedit_13_5194653768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86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3" y="3823541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3823542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493526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3" y="493526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37847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a little or a lot?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kind of don’t like her or really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6" name="Picture 15" descr="imageedit_13_5194653768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873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7A755C9D-17FF-DF4B-835A-86166D46C6D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383FB4D5-2450-1C4F-8552-32AB2C4C9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CC13E436-BB6E-EA48-ACEF-CB6D48BC9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3BA25ACC-6AAA-7643-A4F1-7287B9200A6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  <p:pic>
        <p:nvPicPr>
          <p:cNvPr id="20" name="Picture 19" descr="imageedit_9_3849709197.jpg">
            <a:extLst>
              <a:ext uri="{FF2B5EF4-FFF2-40B4-BE49-F238E27FC236}">
                <a16:creationId xmlns:a16="http://schemas.microsoft.com/office/drawing/2014/main" id="{A8915D60-7716-8F47-A9DD-5C668CAC6F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1" name="Picture 20" descr="imageedit_12_5259705472.jpg">
            <a:extLst>
              <a:ext uri="{FF2B5EF4-FFF2-40B4-BE49-F238E27FC236}">
                <a16:creationId xmlns:a16="http://schemas.microsoft.com/office/drawing/2014/main" id="{A82CBB8C-CBCA-5F49-90F9-0A41C115740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21_8759040385.jpg">
            <a:extLst>
              <a:ext uri="{FF2B5EF4-FFF2-40B4-BE49-F238E27FC236}">
                <a16:creationId xmlns:a16="http://schemas.microsoft.com/office/drawing/2014/main" id="{53A3C74A-EDF1-4243-A537-3C6FF7C8A7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>
            <a:extLst>
              <a:ext uri="{FF2B5EF4-FFF2-40B4-BE49-F238E27FC236}">
                <a16:creationId xmlns:a16="http://schemas.microsoft.com/office/drawing/2014/main" id="{86F70FF2-803E-8E47-BD19-D91CF9EEEA0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9_3849709197.jpg">
            <a:extLst>
              <a:ext uri="{FF2B5EF4-FFF2-40B4-BE49-F238E27FC236}">
                <a16:creationId xmlns:a16="http://schemas.microsoft.com/office/drawing/2014/main" id="{9EF24DBD-DC02-AE48-A79B-BC285E8F9E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>
            <a:extLst>
              <a:ext uri="{FF2B5EF4-FFF2-40B4-BE49-F238E27FC236}">
                <a16:creationId xmlns:a16="http://schemas.microsoft.com/office/drawing/2014/main" id="{E7594CE0-2746-2143-92EE-2AF53116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>
            <a:extLst>
              <a:ext uri="{FF2B5EF4-FFF2-40B4-BE49-F238E27FC236}">
                <a16:creationId xmlns:a16="http://schemas.microsoft.com/office/drawing/2014/main" id="{2B578BE5-6CF5-C84E-914D-35746E48A47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>
            <a:extLst>
              <a:ext uri="{FF2B5EF4-FFF2-40B4-BE49-F238E27FC236}">
                <a16:creationId xmlns:a16="http://schemas.microsoft.com/office/drawing/2014/main" id="{F9EA9291-695A-AF45-9FD0-DC5860DA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She </a:t>
            </a:r>
            <a:r>
              <a:rPr lang="en-US" b="1" i="1" dirty="0"/>
              <a:t>wants to</a:t>
            </a:r>
            <a:r>
              <a:rPr lang="en-US" dirty="0"/>
              <a:t> put her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her chocolate. The other kids put their chocolate in the piggybank.</a:t>
            </a:r>
          </a:p>
        </p:txBody>
      </p:sp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 descr="imageedit_9_3849709197.jpg">
            <a:extLst>
              <a:ext uri="{FF2B5EF4-FFF2-40B4-BE49-F238E27FC236}">
                <a16:creationId xmlns:a16="http://schemas.microsoft.com/office/drawing/2014/main" id="{120EEB5F-66AC-594A-BE89-41DE2B7215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12_5259705472.jpg">
            <a:extLst>
              <a:ext uri="{FF2B5EF4-FFF2-40B4-BE49-F238E27FC236}">
                <a16:creationId xmlns:a16="http://schemas.microsoft.com/office/drawing/2014/main" id="{E430F042-B6B9-1043-915B-0B73B4E3D03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BD52768C-9A1E-EA4B-B43B-30C187A20C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237591F6-AC95-B343-BF80-D0BC0097B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444970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9610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57392C5F-065B-824E-B502-C9F3DE0B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E9FDF7BB-B92F-FF45-B183-19626EEA97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1_8759040385.jpg">
            <a:extLst>
              <a:ext uri="{FF2B5EF4-FFF2-40B4-BE49-F238E27FC236}">
                <a16:creationId xmlns:a16="http://schemas.microsoft.com/office/drawing/2014/main" id="{4E103B28-232D-494F-B8AD-FD59B309266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7_3890830367.jpg">
            <a:extLst>
              <a:ext uri="{FF2B5EF4-FFF2-40B4-BE49-F238E27FC236}">
                <a16:creationId xmlns:a16="http://schemas.microsoft.com/office/drawing/2014/main" id="{38F57BD3-B2BE-AF43-B39A-16C9E71453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She </a:t>
            </a:r>
            <a:r>
              <a:rPr lang="en-US" b="1" i="1" dirty="0"/>
              <a:t>wanted to</a:t>
            </a:r>
            <a:r>
              <a:rPr lang="en-US" dirty="0"/>
              <a:t> put her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her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3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</a:t>
            </a:r>
            <a:r>
              <a:rPr lang="en-US" altLang="zh-CN" sz="2200" dirty="0"/>
              <a:t>s</a:t>
            </a:r>
            <a:r>
              <a:rPr lang="en-US" sz="2200" dirty="0"/>
              <a:t>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pic>
        <p:nvPicPr>
          <p:cNvPr id="8" name="Picture 7" descr="imageedit_21_8759040385.jpg">
            <a:extLst>
              <a:ext uri="{FF2B5EF4-FFF2-40B4-BE49-F238E27FC236}">
                <a16:creationId xmlns:a16="http://schemas.microsoft.com/office/drawing/2014/main" id="{A5800CC9-48A9-C247-8699-DB979901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pic>
        <p:nvPicPr>
          <p:cNvPr id="19" name="Picture 18" descr="imageedit_21_8759040385.jpg">
            <a:extLst>
              <a:ext uri="{FF2B5EF4-FFF2-40B4-BE49-F238E27FC236}">
                <a16:creationId xmlns:a16="http://schemas.microsoft.com/office/drawing/2014/main" id="{9DBDFD2E-9531-854C-9668-2E3225ACC7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5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</a:t>
            </a:r>
            <a:r>
              <a:rPr lang="en-US" altLang="zh-CN" sz="2200" dirty="0"/>
              <a:t>her</a:t>
            </a:r>
            <a:r>
              <a:rPr lang="en-US" sz="2200" dirty="0"/>
              <a:t> or you don’t like </a:t>
            </a:r>
            <a:r>
              <a:rPr lang="en-US" altLang="zh-CN" sz="2200" dirty="0"/>
              <a:t>her</a:t>
            </a:r>
            <a:r>
              <a:rPr lang="en-US" sz="2200" dirty="0"/>
              <a:t>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pic>
        <p:nvPicPr>
          <p:cNvPr id="11" name="Picture 10" descr="imageedit_21_8759040385.jpg">
            <a:extLst>
              <a:ext uri="{FF2B5EF4-FFF2-40B4-BE49-F238E27FC236}">
                <a16:creationId xmlns:a16="http://schemas.microsoft.com/office/drawing/2014/main" id="{535BD8FB-D066-4A4F-B3E9-0CCB0A7346E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4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</a:t>
            </a:r>
            <a:r>
              <a:rPr lang="en-US" altLang="zh-CN" sz="2200" dirty="0"/>
              <a:t>her</a:t>
            </a:r>
            <a:r>
              <a:rPr lang="en-US" sz="2200" dirty="0"/>
              <a:t> a little or a lot? </a:t>
            </a:r>
            <a:br>
              <a:rPr lang="en-US" sz="2200" dirty="0"/>
            </a:br>
            <a:r>
              <a:rPr lang="en-US" sz="2200" dirty="0"/>
              <a:t>do you kind of don’t like </a:t>
            </a:r>
            <a:r>
              <a:rPr lang="en-US" altLang="zh-CN" sz="2200" dirty="0"/>
              <a:t>her</a:t>
            </a:r>
            <a:r>
              <a:rPr lang="en-US" sz="2200" dirty="0"/>
              <a:t> or really don’t like h</a:t>
            </a:r>
            <a:r>
              <a:rPr lang="en-US" altLang="zh-CN" sz="2200" dirty="0"/>
              <a:t>er</a:t>
            </a:r>
            <a:r>
              <a:rPr lang="en-US" sz="2200" dirty="0"/>
              <a:t>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pic>
        <p:nvPicPr>
          <p:cNvPr id="11" name="Picture 10" descr="imageedit_21_8759040385.jpg">
            <a:extLst>
              <a:ext uri="{FF2B5EF4-FFF2-40B4-BE49-F238E27FC236}">
                <a16:creationId xmlns:a16="http://schemas.microsoft.com/office/drawing/2014/main" id="{92A4DE42-5B39-C740-9A6E-805D7B998FA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8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26" name="Picture 25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84831"/>
            <a:ext cx="1333991" cy="157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6" name="Picture 35" descr="imageedit_27_3890830367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93730" y="5993015"/>
            <a:ext cx="627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her chocolate into the piggybank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3353576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3" name="Picture 12" descr="imageedit_27_3890830367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48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23933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7" name="Picture 26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2046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39988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ight Arrow 23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7" name="Picture 26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9" name="Picture 28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30" name="Picture 2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40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40741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7" name="Picture 16" descr="imageedit_40_6609269097.jpg">
            <a:extLst>
              <a:ext uri="{FF2B5EF4-FFF2-40B4-BE49-F238E27FC236}">
                <a16:creationId xmlns:a16="http://schemas.microsoft.com/office/drawing/2014/main" id="{E1209B33-98F3-0B44-BC3B-39A8D75E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18" name="Picture 17" descr="imageedit_37_7141615819.jpg">
            <a:extLst>
              <a:ext uri="{FF2B5EF4-FFF2-40B4-BE49-F238E27FC236}">
                <a16:creationId xmlns:a16="http://schemas.microsoft.com/office/drawing/2014/main" id="{650F709E-EB76-494D-A1EB-56662E36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19" name="Picture 18" descr="imageedit_5_2274522200.jpg">
            <a:extLst>
              <a:ext uri="{FF2B5EF4-FFF2-40B4-BE49-F238E27FC236}">
                <a16:creationId xmlns:a16="http://schemas.microsoft.com/office/drawing/2014/main" id="{7B6B3E85-B45D-FD41-935D-190D3FB9C8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20" name="Picture 19" descr="imageedit_13_5194653768.jpg">
            <a:extLst>
              <a:ext uri="{FF2B5EF4-FFF2-40B4-BE49-F238E27FC236}">
                <a16:creationId xmlns:a16="http://schemas.microsoft.com/office/drawing/2014/main" id="{8CF3D77B-768A-2D42-B0C7-D3B146D12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mageedit_40_6609269097.jpg">
            <a:extLst>
              <a:ext uri="{FF2B5EF4-FFF2-40B4-BE49-F238E27FC236}">
                <a16:creationId xmlns:a16="http://schemas.microsoft.com/office/drawing/2014/main" id="{209A95F9-978B-E846-A4CC-38883E96A7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30" name="Picture 29" descr="imageedit_37_7141615819.jpg">
            <a:extLst>
              <a:ext uri="{FF2B5EF4-FFF2-40B4-BE49-F238E27FC236}">
                <a16:creationId xmlns:a16="http://schemas.microsoft.com/office/drawing/2014/main" id="{DB73F5B9-E242-3E4A-B95C-725893B36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31" name="Picture 30" descr="imageedit_5_2274522200.jpg">
            <a:extLst>
              <a:ext uri="{FF2B5EF4-FFF2-40B4-BE49-F238E27FC236}">
                <a16:creationId xmlns:a16="http://schemas.microsoft.com/office/drawing/2014/main" id="{DCDA6707-2319-534A-B421-1372F76313E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32" name="Picture 31" descr="imageedit_13_5194653768.jpg">
            <a:extLst>
              <a:ext uri="{FF2B5EF4-FFF2-40B4-BE49-F238E27FC236}">
                <a16:creationId xmlns:a16="http://schemas.microsoft.com/office/drawing/2014/main" id="{7CE5BBDE-C8DE-7046-8568-CCC6749CB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her plant in the garden. So she plants</a:t>
            </a:r>
            <a:r>
              <a:rPr lang="en-US" b="1" dirty="0"/>
              <a:t> hers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110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2" name="Picture 11" descr="imageedit_40_6609269097.jpg">
            <a:extLst>
              <a:ext uri="{FF2B5EF4-FFF2-40B4-BE49-F238E27FC236}">
                <a16:creationId xmlns:a16="http://schemas.microsoft.com/office/drawing/2014/main" id="{B9848E3C-E2C6-F647-B560-189C688E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2" y="3796303"/>
            <a:ext cx="1287646" cy="1583615"/>
          </a:xfrm>
          <a:prstGeom prst="rect">
            <a:avLst/>
          </a:prstGeom>
        </p:spPr>
      </p:pic>
      <p:pic>
        <p:nvPicPr>
          <p:cNvPr id="14" name="Picture 13" descr="imageedit_37_7141615819.jpg">
            <a:extLst>
              <a:ext uri="{FF2B5EF4-FFF2-40B4-BE49-F238E27FC236}">
                <a16:creationId xmlns:a16="http://schemas.microsoft.com/office/drawing/2014/main" id="{FA72CFE3-DBAE-024B-9B97-802CB430F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88" y="3796304"/>
            <a:ext cx="1297211" cy="1529762"/>
          </a:xfrm>
          <a:prstGeom prst="rect">
            <a:avLst/>
          </a:prstGeom>
        </p:spPr>
      </p:pic>
      <p:pic>
        <p:nvPicPr>
          <p:cNvPr id="16" name="Picture 15" descr="imageedit_5_2274522200.jpg">
            <a:extLst>
              <a:ext uri="{FF2B5EF4-FFF2-40B4-BE49-F238E27FC236}">
                <a16:creationId xmlns:a16="http://schemas.microsoft.com/office/drawing/2014/main" id="{2BC2A653-EAA0-5944-89CF-EF7BE11B27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08" y="459610"/>
            <a:ext cx="1332330" cy="1613925"/>
          </a:xfrm>
          <a:prstGeom prst="rect">
            <a:avLst/>
          </a:prstGeom>
        </p:spPr>
      </p:pic>
      <p:pic>
        <p:nvPicPr>
          <p:cNvPr id="22" name="Picture 21" descr="imageedit_13_5194653768.jpg">
            <a:extLst>
              <a:ext uri="{FF2B5EF4-FFF2-40B4-BE49-F238E27FC236}">
                <a16:creationId xmlns:a16="http://schemas.microsoft.com/office/drawing/2014/main" id="{A085DA31-ECE6-F240-9759-165056D8E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2" y="459610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935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593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Girls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she good or bad? </vt:lpstr>
      <vt:lpstr>Evaluation: a little good/bad or really good/bad?  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107</cp:revision>
  <dcterms:created xsi:type="dcterms:W3CDTF">2016-04-29T02:00:35Z</dcterms:created>
  <dcterms:modified xsi:type="dcterms:W3CDTF">2019-11-18T02:55:15Z</dcterms:modified>
</cp:coreProperties>
</file>